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60" r:id="rId6"/>
    <p:sldId id="267" r:id="rId7"/>
    <p:sldId id="263" r:id="rId8"/>
    <p:sldId id="259" r:id="rId9"/>
    <p:sldId id="264" r:id="rId10"/>
    <p:sldId id="265" r:id="rId11"/>
    <p:sldId id="270" r:id="rId12"/>
    <p:sldId id="272" r:id="rId13"/>
    <p:sldId id="273" r:id="rId14"/>
    <p:sldId id="271" r:id="rId15"/>
    <p:sldId id="268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8931F"/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0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9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91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5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8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2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7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5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0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6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5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E3043-B2E7-4C6F-A344-AECB260FA6C5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0.png"/><Relationship Id="rId5" Type="http://schemas.openxmlformats.org/officeDocument/2006/relationships/image" Target="../media/image37.png"/><Relationship Id="rId10" Type="http://schemas.openxmlformats.org/officeDocument/2006/relationships/image" Target="../media/image31.png"/><Relationship Id="rId4" Type="http://schemas.openxmlformats.org/officeDocument/2006/relationships/image" Target="../media/image36.jpe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image" Target="../media/image44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3.jpeg"/><Relationship Id="rId5" Type="http://schemas.openxmlformats.org/officeDocument/2006/relationships/image" Target="../media/image40.png"/><Relationship Id="rId10" Type="http://schemas.openxmlformats.org/officeDocument/2006/relationships/image" Target="../media/image42.jpeg"/><Relationship Id="rId4" Type="http://schemas.openxmlformats.org/officeDocument/2006/relationships/image" Target="../media/image39.png"/><Relationship Id="rId9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image" Target="../media/image44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3.jpeg"/><Relationship Id="rId5" Type="http://schemas.openxmlformats.org/officeDocument/2006/relationships/image" Target="../media/image40.png"/><Relationship Id="rId10" Type="http://schemas.openxmlformats.org/officeDocument/2006/relationships/image" Target="../media/image42.jpeg"/><Relationship Id="rId4" Type="http://schemas.openxmlformats.org/officeDocument/2006/relationships/image" Target="../media/image39.png"/><Relationship Id="rId9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2.jpeg"/><Relationship Id="rId12" Type="http://schemas.openxmlformats.org/officeDocument/2006/relationships/image" Target="../media/image30.png"/><Relationship Id="rId17" Type="http://schemas.openxmlformats.org/officeDocument/2006/relationships/image" Target="../media/image49.png"/><Relationship Id="rId2" Type="http://schemas.openxmlformats.org/officeDocument/2006/relationships/image" Target="../media/image39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44.gif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jpeg"/><Relationship Id="rId7" Type="http://schemas.openxmlformats.org/officeDocument/2006/relationships/image" Target="../media/image39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0.png"/><Relationship Id="rId5" Type="http://schemas.openxmlformats.org/officeDocument/2006/relationships/image" Target="../media/image37.png"/><Relationship Id="rId10" Type="http://schemas.openxmlformats.org/officeDocument/2006/relationships/image" Target="../media/image31.png"/><Relationship Id="rId4" Type="http://schemas.openxmlformats.org/officeDocument/2006/relationships/image" Target="../media/image43.jpe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5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12" Type="http://schemas.openxmlformats.org/officeDocument/2006/relationships/image" Target="../media/image5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53.jpeg"/><Relationship Id="rId5" Type="http://schemas.openxmlformats.org/officeDocument/2006/relationships/image" Target="../media/image37.png"/><Relationship Id="rId10" Type="http://schemas.openxmlformats.org/officeDocument/2006/relationships/image" Target="../media/image52.jpeg"/><Relationship Id="rId4" Type="http://schemas.openxmlformats.org/officeDocument/2006/relationships/image" Target="../media/image30.png"/><Relationship Id="rId9" Type="http://schemas.openxmlformats.org/officeDocument/2006/relationships/image" Target="../media/image5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11.png"/><Relationship Id="rId15" Type="http://schemas.microsoft.com/office/2007/relationships/hdphoto" Target="../media/hdphoto3.wdp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2.wdp"/><Relationship Id="rId3" Type="http://schemas.microsoft.com/office/2007/relationships/hdphoto" Target="../media/hdphoto8.wdp"/><Relationship Id="rId7" Type="http://schemas.microsoft.com/office/2007/relationships/hdphoto" Target="../media/hdphoto10.wdp"/><Relationship Id="rId12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5" Type="http://schemas.microsoft.com/office/2007/relationships/hdphoto" Target="../media/hdphoto13.wdp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microsoft.com/office/2007/relationships/hdphoto" Target="../media/hdphoto11.wdp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5.wdp"/><Relationship Id="rId4" Type="http://schemas.openxmlformats.org/officeDocument/2006/relationships/image" Target="../media/image31.png"/><Relationship Id="rId9" Type="http://schemas.microsoft.com/office/2007/relationships/hdphoto" Target="../media/hdphoto1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9900" dirty="0" smtClean="0"/>
              <a:t>Stimuli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9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88" y="633750"/>
            <a:ext cx="3600236" cy="23933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4" y="3264323"/>
            <a:ext cx="3596845" cy="23933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5" y="633751"/>
            <a:ext cx="3596845" cy="239337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152972"/>
              </p:ext>
            </p:extLst>
          </p:nvPr>
        </p:nvGraphicFramePr>
        <p:xfrm>
          <a:off x="2080211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7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494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1226757"/>
            <a:ext cx="462523" cy="4625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1226757"/>
            <a:ext cx="462523" cy="462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1226757"/>
            <a:ext cx="462523" cy="4625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1226757"/>
            <a:ext cx="462523" cy="4625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2100545"/>
            <a:ext cx="282320" cy="282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1689280"/>
            <a:ext cx="282320" cy="282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2519480"/>
            <a:ext cx="282320" cy="28232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222455"/>
              </p:ext>
            </p:extLst>
          </p:nvPr>
        </p:nvGraphicFramePr>
        <p:xfrm>
          <a:off x="566873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TS0: 25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572005"/>
              </p:ext>
            </p:extLst>
          </p:nvPr>
        </p:nvGraphicFramePr>
        <p:xfrm>
          <a:off x="2080211" y="4319852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91830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3857329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3857329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3857329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3857329"/>
            <a:ext cx="462523" cy="462523"/>
          </a:xfrm>
          <a:prstGeom prst="rect">
            <a:avLst/>
          </a:prstGeom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532925"/>
              </p:ext>
            </p:extLst>
          </p:nvPr>
        </p:nvGraphicFramePr>
        <p:xfrm>
          <a:off x="566873" y="3350649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TS1: 20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004108"/>
              </p:ext>
            </p:extLst>
          </p:nvPr>
        </p:nvGraphicFramePr>
        <p:xfrm>
          <a:off x="6139579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29799"/>
                  </a:ext>
                </a:extLst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61" y="1226757"/>
            <a:ext cx="462523" cy="4625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38" y="1226757"/>
            <a:ext cx="462523" cy="46252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15" y="1226757"/>
            <a:ext cx="462523" cy="4625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45" y="1226757"/>
            <a:ext cx="462523" cy="462523"/>
          </a:xfrm>
          <a:prstGeom prst="rect">
            <a:avLst/>
          </a:prstGeom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000291"/>
              </p:ext>
            </p:extLst>
          </p:nvPr>
        </p:nvGraphicFramePr>
        <p:xfrm>
          <a:off x="4626241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TS2: </a:t>
                      </a:r>
                      <a:r>
                        <a:rPr lang="en-US" sz="2000" b="1" dirty="0" smtClean="0"/>
                        <a:t>15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242392"/>
              </p:ext>
            </p:extLst>
          </p:nvPr>
        </p:nvGraphicFramePr>
        <p:xfrm>
          <a:off x="4797385" y="3841276"/>
          <a:ext cx="3213088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03272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304176548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+ 2 + 7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+ 8</a:t>
                      </a:r>
                      <a:r>
                        <a:rPr lang="en-US" sz="1200" b="0" baseline="0" dirty="0" smtClean="0"/>
                        <a:t>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+ 7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10 + 3 + 2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98" y="4732567"/>
            <a:ext cx="282320" cy="2823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13" y="4739805"/>
            <a:ext cx="282320" cy="2823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928" y="4732567"/>
            <a:ext cx="282320" cy="2823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175" y="3370705"/>
            <a:ext cx="462523" cy="4625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087" y="3378753"/>
            <a:ext cx="462523" cy="4625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37" y="3387160"/>
            <a:ext cx="462523" cy="46252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49" y="3378753"/>
            <a:ext cx="462523" cy="462523"/>
          </a:xfrm>
          <a:prstGeom prst="rect">
            <a:avLst/>
          </a:prstGeom>
        </p:spPr>
      </p:pic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60739"/>
              </p:ext>
            </p:extLst>
          </p:nvPr>
        </p:nvGraphicFramePr>
        <p:xfrm>
          <a:off x="4796273" y="5049808"/>
          <a:ext cx="3214200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+ 10 + 3 + 2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+ 8 + 3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+ 2 + 7 + 7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116419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16419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195525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195524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4732567"/>
            <a:ext cx="282320" cy="28232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4321302"/>
            <a:ext cx="282320" cy="2823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5151502"/>
            <a:ext cx="282320" cy="28232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2100545"/>
            <a:ext cx="282320" cy="28232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1689280"/>
            <a:ext cx="282320" cy="28232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2519480"/>
            <a:ext cx="282320" cy="2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40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943405"/>
              </p:ext>
            </p:extLst>
          </p:nvPr>
        </p:nvGraphicFramePr>
        <p:xfrm>
          <a:off x="1562217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34" y="3166375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1" y="3166375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88" y="3166375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18" y="3166375"/>
            <a:ext cx="462523" cy="4625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238" y="3166376"/>
            <a:ext cx="462523" cy="4625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715" y="3166376"/>
            <a:ext cx="462523" cy="4625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92" y="3166376"/>
            <a:ext cx="462523" cy="4625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222" y="3166376"/>
            <a:ext cx="462523" cy="4625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78" y="3867280"/>
            <a:ext cx="329839" cy="32983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899" y="3867280"/>
            <a:ext cx="329839" cy="32983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498" y="3867280"/>
            <a:ext cx="329839" cy="32983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00" y="3869957"/>
            <a:ext cx="329839" cy="32983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216" y="3862869"/>
            <a:ext cx="329839" cy="32983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530" y="1122098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2" y="1122098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16" y="1122098"/>
            <a:ext cx="1479700" cy="984607"/>
          </a:xfrm>
          <a:prstGeom prst="rect">
            <a:avLst/>
          </a:prstGeom>
        </p:spPr>
      </p:pic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012828"/>
              </p:ext>
            </p:extLst>
          </p:nvPr>
        </p:nvGraphicFramePr>
        <p:xfrm>
          <a:off x="1048046" y="4670638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102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045560" y="4473354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90712" y="4053619"/>
            <a:ext cx="238501" cy="1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562217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540153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12" y="3166375"/>
            <a:ext cx="462523" cy="4625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394" y="3166375"/>
            <a:ext cx="462523" cy="4625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41" y="3166375"/>
            <a:ext cx="462523" cy="46252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76" y="3166375"/>
            <a:ext cx="462523" cy="46252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111" y="3874690"/>
            <a:ext cx="329839" cy="32983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46" y="3874690"/>
            <a:ext cx="329839" cy="3298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28" y="3869957"/>
            <a:ext cx="329839" cy="32983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07" y="3869957"/>
            <a:ext cx="329839" cy="32983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21" y="3628898"/>
            <a:ext cx="216858" cy="216858"/>
          </a:xfrm>
          <a:prstGeom prst="rect">
            <a:avLst/>
          </a:prstGeom>
        </p:spPr>
      </p:pic>
      <p:grpSp>
        <p:nvGrpSpPr>
          <p:cNvPr id="1045" name="Group 1044"/>
          <p:cNvGrpSpPr/>
          <p:nvPr/>
        </p:nvGrpSpPr>
        <p:grpSpPr>
          <a:xfrm>
            <a:off x="482180" y="3483200"/>
            <a:ext cx="370430" cy="362556"/>
            <a:chOff x="518040" y="3393550"/>
            <a:chExt cx="370430" cy="362556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12" y="3539248"/>
              <a:ext cx="216858" cy="216858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040" y="3393550"/>
              <a:ext cx="214091" cy="214091"/>
            </a:xfrm>
            <a:prstGeom prst="rect">
              <a:avLst/>
            </a:prstGeom>
          </p:spPr>
        </p:pic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053" y="3480433"/>
            <a:ext cx="216858" cy="216858"/>
          </a:xfrm>
          <a:prstGeom prst="rect">
            <a:avLst/>
          </a:prstGeom>
        </p:spPr>
      </p:pic>
      <p:pic>
        <p:nvPicPr>
          <p:cNvPr id="79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312213" y="4031771"/>
            <a:ext cx="238501" cy="1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29" y="3874690"/>
            <a:ext cx="329839" cy="32983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16" y="3867280"/>
            <a:ext cx="329839" cy="329839"/>
          </a:xfrm>
          <a:prstGeom prst="rect">
            <a:avLst/>
          </a:prstGeom>
        </p:spPr>
      </p:pic>
      <p:pic>
        <p:nvPicPr>
          <p:cNvPr id="8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068767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870137"/>
              </p:ext>
            </p:extLst>
          </p:nvPr>
        </p:nvGraphicFramePr>
        <p:xfrm>
          <a:off x="4874837" y="4670638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8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863386" y="4473354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397973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6331084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931418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408" y="3862869"/>
            <a:ext cx="329839" cy="329839"/>
          </a:xfrm>
          <a:prstGeom prst="rect">
            <a:avLst/>
          </a:prstGeom>
        </p:spPr>
      </p:pic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755950"/>
              </p:ext>
            </p:extLst>
          </p:nvPr>
        </p:nvGraphicFramePr>
        <p:xfrm>
          <a:off x="8678961" y="4665546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90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9667510" y="4468262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9202097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0135208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8735542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765" y="3624646"/>
            <a:ext cx="214091" cy="214091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12" y="3470510"/>
            <a:ext cx="216858" cy="216858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214" y="3616208"/>
            <a:ext cx="216858" cy="21685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800" y="3470510"/>
            <a:ext cx="214091" cy="21409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09" y="3616208"/>
            <a:ext cx="214091" cy="214091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56" y="3462072"/>
            <a:ext cx="216858" cy="21685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21" y="3605402"/>
            <a:ext cx="216858" cy="216858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53" y="3456937"/>
            <a:ext cx="216858" cy="216858"/>
          </a:xfrm>
          <a:prstGeom prst="rect">
            <a:avLst/>
          </a:prstGeom>
        </p:spPr>
      </p:pic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832266"/>
              </p:ext>
            </p:extLst>
          </p:nvPr>
        </p:nvGraphicFramePr>
        <p:xfrm>
          <a:off x="786845" y="2169705"/>
          <a:ext cx="498181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498181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TS1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04" name="Table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946714"/>
              </p:ext>
            </p:extLst>
          </p:nvPr>
        </p:nvGraphicFramePr>
        <p:xfrm>
          <a:off x="2693199" y="2158167"/>
          <a:ext cx="544920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5449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TS2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1994455" y="2106705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9" idx="2"/>
            <a:endCxn id="103" idx="0"/>
          </p:cNvCxnSpPr>
          <p:nvPr/>
        </p:nvCxnSpPr>
        <p:spPr>
          <a:xfrm flipH="1">
            <a:off x="1035935" y="2106705"/>
            <a:ext cx="959931" cy="63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9" idx="2"/>
            <a:endCxn id="104" idx="0"/>
          </p:cNvCxnSpPr>
          <p:nvPr/>
        </p:nvCxnSpPr>
        <p:spPr>
          <a:xfrm>
            <a:off x="1995866" y="2106705"/>
            <a:ext cx="969793" cy="514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2" idx="2"/>
            <a:endCxn id="64" idx="0"/>
          </p:cNvCxnSpPr>
          <p:nvPr/>
        </p:nvCxnSpPr>
        <p:spPr>
          <a:xfrm>
            <a:off x="1231338" y="3628898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1" idx="2"/>
            <a:endCxn id="63" idx="0"/>
          </p:cNvCxnSpPr>
          <p:nvPr/>
        </p:nvCxnSpPr>
        <p:spPr>
          <a:xfrm>
            <a:off x="1727203" y="3628898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0" idx="2"/>
            <a:endCxn id="65" idx="0"/>
          </p:cNvCxnSpPr>
          <p:nvPr/>
        </p:nvCxnSpPr>
        <p:spPr>
          <a:xfrm flipH="1">
            <a:off x="2207448" y="3628898"/>
            <a:ext cx="208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9" idx="2"/>
            <a:endCxn id="74" idx="0"/>
          </p:cNvCxnSpPr>
          <p:nvPr/>
        </p:nvCxnSpPr>
        <p:spPr>
          <a:xfrm>
            <a:off x="2697074" y="3628898"/>
            <a:ext cx="4353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4" idx="2"/>
            <a:endCxn id="82" idx="0"/>
          </p:cNvCxnSpPr>
          <p:nvPr/>
        </p:nvCxnSpPr>
        <p:spPr>
          <a:xfrm flipH="1">
            <a:off x="1233752" y="4204529"/>
            <a:ext cx="3414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63" idx="2"/>
            <a:endCxn id="54" idx="0"/>
          </p:cNvCxnSpPr>
          <p:nvPr/>
        </p:nvCxnSpPr>
        <p:spPr>
          <a:xfrm flipH="1">
            <a:off x="1727202" y="4204529"/>
            <a:ext cx="5829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65" idx="2"/>
            <a:endCxn id="1026" idx="0"/>
          </p:cNvCxnSpPr>
          <p:nvPr/>
        </p:nvCxnSpPr>
        <p:spPr>
          <a:xfrm>
            <a:off x="2207448" y="4199796"/>
            <a:ext cx="3097" cy="27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4" idx="2"/>
            <a:endCxn id="55" idx="0"/>
          </p:cNvCxnSpPr>
          <p:nvPr/>
        </p:nvCxnSpPr>
        <p:spPr>
          <a:xfrm>
            <a:off x="2701427" y="4199796"/>
            <a:ext cx="3711" cy="26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5" idx="2"/>
            <a:endCxn id="62" idx="0"/>
          </p:cNvCxnSpPr>
          <p:nvPr/>
        </p:nvCxnSpPr>
        <p:spPr>
          <a:xfrm flipH="1">
            <a:off x="1231338" y="2951427"/>
            <a:ext cx="76311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61" idx="0"/>
          </p:cNvCxnSpPr>
          <p:nvPr/>
        </p:nvCxnSpPr>
        <p:spPr>
          <a:xfrm flipH="1">
            <a:off x="1727203" y="2951427"/>
            <a:ext cx="25828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5" idx="2"/>
            <a:endCxn id="60" idx="0"/>
          </p:cNvCxnSpPr>
          <p:nvPr/>
        </p:nvCxnSpPr>
        <p:spPr>
          <a:xfrm>
            <a:off x="1994455" y="2951427"/>
            <a:ext cx="213201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5" idx="2"/>
            <a:endCxn id="59" idx="0"/>
          </p:cNvCxnSpPr>
          <p:nvPr/>
        </p:nvCxnSpPr>
        <p:spPr>
          <a:xfrm>
            <a:off x="1994455" y="2951427"/>
            <a:ext cx="702619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62" idx="2"/>
            <a:endCxn id="75" idx="3"/>
          </p:cNvCxnSpPr>
          <p:nvPr/>
        </p:nvCxnSpPr>
        <p:spPr>
          <a:xfrm flipH="1">
            <a:off x="852610" y="3628898"/>
            <a:ext cx="378728" cy="1084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endCxn id="53" idx="0"/>
          </p:cNvCxnSpPr>
          <p:nvPr/>
        </p:nvCxnSpPr>
        <p:spPr>
          <a:xfrm flipH="1">
            <a:off x="409963" y="3906414"/>
            <a:ext cx="96631" cy="14720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62" idx="2"/>
            <a:endCxn id="77" idx="3"/>
          </p:cNvCxnSpPr>
          <p:nvPr/>
        </p:nvCxnSpPr>
        <p:spPr>
          <a:xfrm flipH="1" flipV="1">
            <a:off x="696271" y="3590246"/>
            <a:ext cx="535067" cy="386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87770"/>
              </p:ext>
            </p:extLst>
          </p:nvPr>
        </p:nvGraphicFramePr>
        <p:xfrm>
          <a:off x="5355934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46758"/>
              </p:ext>
            </p:extLst>
          </p:nvPr>
        </p:nvGraphicFramePr>
        <p:xfrm>
          <a:off x="9157520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3" name="Table 1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576978"/>
              </p:ext>
            </p:extLst>
          </p:nvPr>
        </p:nvGraphicFramePr>
        <p:xfrm>
          <a:off x="179329" y="4148039"/>
          <a:ext cx="457200" cy="30480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</a:tblGrid>
              <a:tr h="2447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graphicFrame>
        <p:nvGraphicFramePr>
          <p:cNvPr id="174" name="Table 1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864581"/>
              </p:ext>
            </p:extLst>
          </p:nvPr>
        </p:nvGraphicFramePr>
        <p:xfrm>
          <a:off x="3199300" y="4139074"/>
          <a:ext cx="457200" cy="30480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</a:tblGrid>
              <a:tr h="2447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cxnSp>
        <p:nvCxnSpPr>
          <p:cNvPr id="175" name="Straight Arrow Connector 174"/>
          <p:cNvCxnSpPr>
            <a:stCxn id="59" idx="2"/>
            <a:endCxn id="76" idx="1"/>
          </p:cNvCxnSpPr>
          <p:nvPr/>
        </p:nvCxnSpPr>
        <p:spPr>
          <a:xfrm>
            <a:off x="2697074" y="3628898"/>
            <a:ext cx="376347" cy="1084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59" idx="2"/>
            <a:endCxn id="78" idx="1"/>
          </p:cNvCxnSpPr>
          <p:nvPr/>
        </p:nvCxnSpPr>
        <p:spPr>
          <a:xfrm flipV="1">
            <a:off x="2697074" y="3588862"/>
            <a:ext cx="549979" cy="400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endCxn id="79" idx="0"/>
          </p:cNvCxnSpPr>
          <p:nvPr/>
        </p:nvCxnSpPr>
        <p:spPr>
          <a:xfrm>
            <a:off x="3400613" y="3863686"/>
            <a:ext cx="30851" cy="16808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Left Brace 142"/>
          <p:cNvSpPr/>
          <p:nvPr/>
        </p:nvSpPr>
        <p:spPr>
          <a:xfrm rot="16200000">
            <a:off x="1905756" y="4222927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62163"/>
              </p:ext>
            </p:extLst>
          </p:nvPr>
        </p:nvGraphicFramePr>
        <p:xfrm>
          <a:off x="1273946" y="5288389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5721617" y="4219161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626538"/>
              </p:ext>
            </p:extLst>
          </p:nvPr>
        </p:nvGraphicFramePr>
        <p:xfrm>
          <a:off x="5089807" y="5284623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9543526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82707"/>
              </p:ext>
            </p:extLst>
          </p:nvPr>
        </p:nvGraphicFramePr>
        <p:xfrm>
          <a:off x="8911716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212" name="Picture 2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25171" y="5096055"/>
            <a:ext cx="1673533" cy="83769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t="-9890" b="-1"/>
          <a:stretch/>
        </p:blipFill>
        <p:spPr>
          <a:xfrm rot="10800000" flipV="1">
            <a:off x="5167907" y="5085470"/>
            <a:ext cx="1229587" cy="92055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9" t="-1" b="-16542"/>
          <a:stretch/>
        </p:blipFill>
        <p:spPr>
          <a:xfrm rot="10800000" flipV="1">
            <a:off x="9192515" y="5098627"/>
            <a:ext cx="815356" cy="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12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483050"/>
              </p:ext>
            </p:extLst>
          </p:nvPr>
        </p:nvGraphicFramePr>
        <p:xfrm>
          <a:off x="3093199" y="2317370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34" y="3166375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1" y="3166375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88" y="3166375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18" y="3166375"/>
            <a:ext cx="462523" cy="4625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76" y="3166376"/>
            <a:ext cx="462523" cy="4625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553" y="3166376"/>
            <a:ext cx="462523" cy="4625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030" y="3166376"/>
            <a:ext cx="462523" cy="4625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60" y="3166376"/>
            <a:ext cx="462523" cy="4625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78" y="3867280"/>
            <a:ext cx="329839" cy="32983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107" y="3867280"/>
            <a:ext cx="329839" cy="32983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336" y="3867280"/>
            <a:ext cx="329839" cy="32983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138" y="3869957"/>
            <a:ext cx="329839" cy="32983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054" y="3862869"/>
            <a:ext cx="329839" cy="32983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368" y="1122098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2" y="1122098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98" y="1128121"/>
            <a:ext cx="1479700" cy="984607"/>
          </a:xfrm>
          <a:prstGeom prst="rect">
            <a:avLst/>
          </a:prstGeom>
        </p:spPr>
      </p:pic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596881"/>
              </p:ext>
            </p:extLst>
          </p:nvPr>
        </p:nvGraphicFramePr>
        <p:xfrm>
          <a:off x="2579028" y="4676661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102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576542" y="4479377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093199" y="4474878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071135" y="4474878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794" y="3172398"/>
            <a:ext cx="462523" cy="4625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76" y="3172398"/>
            <a:ext cx="462523" cy="4625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923" y="3172398"/>
            <a:ext cx="462523" cy="46252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058" y="3172398"/>
            <a:ext cx="462523" cy="46252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93" y="3880713"/>
            <a:ext cx="329839" cy="32983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28" y="3880713"/>
            <a:ext cx="329839" cy="3298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10" y="3875980"/>
            <a:ext cx="329839" cy="32983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489" y="3875980"/>
            <a:ext cx="329839" cy="329839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37" y="3874690"/>
            <a:ext cx="329839" cy="32983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16" y="3867280"/>
            <a:ext cx="329839" cy="329839"/>
          </a:xfrm>
          <a:prstGeom prst="rect">
            <a:avLst/>
          </a:prstGeom>
        </p:spPr>
      </p:pic>
      <p:pic>
        <p:nvPicPr>
          <p:cNvPr id="8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599749" y="4474878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3" name="Table 82"/>
          <p:cNvGraphicFramePr>
            <a:graphicFrameLocks noGrp="1"/>
          </p:cNvGraphicFramePr>
          <p:nvPr>
            <p:extLst/>
          </p:nvPr>
        </p:nvGraphicFramePr>
        <p:xfrm>
          <a:off x="4874837" y="4670638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8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863386" y="4473354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397973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6331084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931418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246" y="3862869"/>
            <a:ext cx="329839" cy="329839"/>
          </a:xfrm>
          <a:prstGeom prst="rect">
            <a:avLst/>
          </a:prstGeom>
        </p:spPr>
      </p:pic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622126"/>
              </p:ext>
            </p:extLst>
          </p:nvPr>
        </p:nvGraphicFramePr>
        <p:xfrm>
          <a:off x="7145799" y="4665546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90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8134348" y="4468262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7668935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8602046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7202380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3525437" y="2112728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2" idx="2"/>
            <a:endCxn id="64" idx="0"/>
          </p:cNvCxnSpPr>
          <p:nvPr/>
        </p:nvCxnSpPr>
        <p:spPr>
          <a:xfrm>
            <a:off x="2762320" y="3634921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1" idx="2"/>
            <a:endCxn id="63" idx="0"/>
          </p:cNvCxnSpPr>
          <p:nvPr/>
        </p:nvCxnSpPr>
        <p:spPr>
          <a:xfrm>
            <a:off x="3258185" y="3634921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0" idx="2"/>
            <a:endCxn id="65" idx="0"/>
          </p:cNvCxnSpPr>
          <p:nvPr/>
        </p:nvCxnSpPr>
        <p:spPr>
          <a:xfrm flipH="1">
            <a:off x="3738430" y="3634921"/>
            <a:ext cx="208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9" idx="2"/>
            <a:endCxn id="74" idx="0"/>
          </p:cNvCxnSpPr>
          <p:nvPr/>
        </p:nvCxnSpPr>
        <p:spPr>
          <a:xfrm>
            <a:off x="4228056" y="3634921"/>
            <a:ext cx="4353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4" idx="2"/>
            <a:endCxn id="82" idx="0"/>
          </p:cNvCxnSpPr>
          <p:nvPr/>
        </p:nvCxnSpPr>
        <p:spPr>
          <a:xfrm flipH="1">
            <a:off x="2764734" y="4210552"/>
            <a:ext cx="3414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63" idx="2"/>
            <a:endCxn id="54" idx="0"/>
          </p:cNvCxnSpPr>
          <p:nvPr/>
        </p:nvCxnSpPr>
        <p:spPr>
          <a:xfrm flipH="1">
            <a:off x="3258184" y="4210552"/>
            <a:ext cx="5829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65" idx="2"/>
            <a:endCxn id="1026" idx="0"/>
          </p:cNvCxnSpPr>
          <p:nvPr/>
        </p:nvCxnSpPr>
        <p:spPr>
          <a:xfrm>
            <a:off x="3738430" y="4205819"/>
            <a:ext cx="3097" cy="27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4" idx="2"/>
            <a:endCxn id="55" idx="0"/>
          </p:cNvCxnSpPr>
          <p:nvPr/>
        </p:nvCxnSpPr>
        <p:spPr>
          <a:xfrm>
            <a:off x="4232409" y="4205819"/>
            <a:ext cx="3711" cy="26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5" idx="2"/>
            <a:endCxn id="62" idx="0"/>
          </p:cNvCxnSpPr>
          <p:nvPr/>
        </p:nvCxnSpPr>
        <p:spPr>
          <a:xfrm flipH="1">
            <a:off x="2762320" y="2957450"/>
            <a:ext cx="76311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61" idx="0"/>
          </p:cNvCxnSpPr>
          <p:nvPr/>
        </p:nvCxnSpPr>
        <p:spPr>
          <a:xfrm flipH="1">
            <a:off x="3258185" y="2957450"/>
            <a:ext cx="25828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5" idx="2"/>
            <a:endCxn id="60" idx="0"/>
          </p:cNvCxnSpPr>
          <p:nvPr/>
        </p:nvCxnSpPr>
        <p:spPr>
          <a:xfrm>
            <a:off x="3525437" y="2957450"/>
            <a:ext cx="213201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5" idx="2"/>
            <a:endCxn id="59" idx="0"/>
          </p:cNvCxnSpPr>
          <p:nvPr/>
        </p:nvCxnSpPr>
        <p:spPr>
          <a:xfrm>
            <a:off x="3525437" y="2957450"/>
            <a:ext cx="702619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505847"/>
              </p:ext>
            </p:extLst>
          </p:nvPr>
        </p:nvGraphicFramePr>
        <p:xfrm>
          <a:off x="5355934" y="2311347"/>
          <a:ext cx="864476" cy="64286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64286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879938"/>
              </p:ext>
            </p:extLst>
          </p:nvPr>
        </p:nvGraphicFramePr>
        <p:xfrm>
          <a:off x="7580398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43" name="Left Brace 142"/>
          <p:cNvSpPr/>
          <p:nvPr/>
        </p:nvSpPr>
        <p:spPr>
          <a:xfrm rot="16200000">
            <a:off x="3436738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037426"/>
              </p:ext>
            </p:extLst>
          </p:nvPr>
        </p:nvGraphicFramePr>
        <p:xfrm>
          <a:off x="2804928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5721617" y="4219161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/>
          </p:nvPr>
        </p:nvGraphicFramePr>
        <p:xfrm>
          <a:off x="5089807" y="5284623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8010364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679878"/>
              </p:ext>
            </p:extLst>
          </p:nvPr>
        </p:nvGraphicFramePr>
        <p:xfrm>
          <a:off x="7378554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212" name="Picture 2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656153" y="5102078"/>
            <a:ext cx="1673533" cy="83769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t="-9890" b="-1"/>
          <a:stretch/>
        </p:blipFill>
        <p:spPr>
          <a:xfrm rot="10800000" flipV="1">
            <a:off x="5167907" y="5085470"/>
            <a:ext cx="1229587" cy="92055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9" t="-1" b="-16542"/>
          <a:stretch/>
        </p:blipFill>
        <p:spPr>
          <a:xfrm rot="10800000" flipV="1">
            <a:off x="7659353" y="5098627"/>
            <a:ext cx="815356" cy="97624"/>
          </a:xfrm>
          <a:prstGeom prst="rect">
            <a:avLst/>
          </a:prstGeom>
        </p:spPr>
      </p:pic>
      <p:cxnSp>
        <p:nvCxnSpPr>
          <p:cNvPr id="109" name="Straight Arrow Connector 108"/>
          <p:cNvCxnSpPr>
            <a:stCxn id="171" idx="2"/>
            <a:endCxn id="20" idx="0"/>
          </p:cNvCxnSpPr>
          <p:nvPr/>
        </p:nvCxnSpPr>
        <p:spPr>
          <a:xfrm flipH="1">
            <a:off x="5099180" y="2954215"/>
            <a:ext cx="688992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71" idx="2"/>
            <a:endCxn id="19" idx="0"/>
          </p:cNvCxnSpPr>
          <p:nvPr/>
        </p:nvCxnSpPr>
        <p:spPr>
          <a:xfrm flipH="1">
            <a:off x="5568150" y="2954215"/>
            <a:ext cx="220022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71" idx="2"/>
            <a:endCxn id="18" idx="0"/>
          </p:cNvCxnSpPr>
          <p:nvPr/>
        </p:nvCxnSpPr>
        <p:spPr>
          <a:xfrm>
            <a:off x="5788172" y="2954215"/>
            <a:ext cx="242501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71" idx="2"/>
            <a:endCxn id="17" idx="0"/>
          </p:cNvCxnSpPr>
          <p:nvPr/>
        </p:nvCxnSpPr>
        <p:spPr>
          <a:xfrm>
            <a:off x="5788172" y="2954215"/>
            <a:ext cx="705024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0" idx="2"/>
            <a:endCxn id="41" idx="0"/>
          </p:cNvCxnSpPr>
          <p:nvPr/>
        </p:nvCxnSpPr>
        <p:spPr>
          <a:xfrm>
            <a:off x="5099180" y="3628898"/>
            <a:ext cx="3618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9" idx="2"/>
            <a:endCxn id="42" idx="0"/>
          </p:cNvCxnSpPr>
          <p:nvPr/>
        </p:nvCxnSpPr>
        <p:spPr>
          <a:xfrm flipH="1">
            <a:off x="5566027" y="3628898"/>
            <a:ext cx="2123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8" idx="2"/>
            <a:endCxn id="80" idx="0"/>
          </p:cNvCxnSpPr>
          <p:nvPr/>
        </p:nvCxnSpPr>
        <p:spPr>
          <a:xfrm flipH="1">
            <a:off x="6030357" y="3628898"/>
            <a:ext cx="316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7" idx="2"/>
            <a:endCxn id="81" idx="0"/>
          </p:cNvCxnSpPr>
          <p:nvPr/>
        </p:nvCxnSpPr>
        <p:spPr>
          <a:xfrm>
            <a:off x="6493196" y="3628898"/>
            <a:ext cx="2440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41" idx="2"/>
            <a:endCxn id="87" idx="0"/>
          </p:cNvCxnSpPr>
          <p:nvPr/>
        </p:nvCxnSpPr>
        <p:spPr>
          <a:xfrm flipH="1">
            <a:off x="5096403" y="4197119"/>
            <a:ext cx="6395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42" idx="2"/>
            <a:endCxn id="85" idx="0"/>
          </p:cNvCxnSpPr>
          <p:nvPr/>
        </p:nvCxnSpPr>
        <p:spPr>
          <a:xfrm flipH="1">
            <a:off x="5562958" y="4197119"/>
            <a:ext cx="3069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80" idx="2"/>
            <a:endCxn id="84" idx="0"/>
          </p:cNvCxnSpPr>
          <p:nvPr/>
        </p:nvCxnSpPr>
        <p:spPr>
          <a:xfrm flipH="1">
            <a:off x="6028371" y="4204529"/>
            <a:ext cx="1986" cy="268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81" idx="2"/>
            <a:endCxn id="86" idx="0"/>
          </p:cNvCxnSpPr>
          <p:nvPr/>
        </p:nvCxnSpPr>
        <p:spPr>
          <a:xfrm>
            <a:off x="6495636" y="4197119"/>
            <a:ext cx="433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48" idx="2"/>
            <a:endCxn id="171" idx="0"/>
          </p:cNvCxnSpPr>
          <p:nvPr/>
        </p:nvCxnSpPr>
        <p:spPr>
          <a:xfrm>
            <a:off x="5788172" y="2106705"/>
            <a:ext cx="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47" idx="2"/>
            <a:endCxn id="172" idx="0"/>
          </p:cNvCxnSpPr>
          <p:nvPr/>
        </p:nvCxnSpPr>
        <p:spPr>
          <a:xfrm flipH="1">
            <a:off x="8012636" y="2106705"/>
            <a:ext cx="328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309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869270"/>
              </p:ext>
            </p:extLst>
          </p:nvPr>
        </p:nvGraphicFramePr>
        <p:xfrm>
          <a:off x="1774352" y="2185485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041" y="3034490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71" y="3034490"/>
            <a:ext cx="462523" cy="4625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031" y="3735395"/>
            <a:ext cx="329839" cy="32983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260" y="3735395"/>
            <a:ext cx="329839" cy="32983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521" y="990213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475" y="990213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51" y="996236"/>
            <a:ext cx="1479700" cy="984607"/>
          </a:xfrm>
          <a:prstGeom prst="rect">
            <a:avLst/>
          </a:prstGeom>
        </p:spPr>
      </p:pic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668560"/>
              </p:ext>
            </p:extLst>
          </p:nvPr>
        </p:nvGraphicFramePr>
        <p:xfrm>
          <a:off x="1260181" y="4544776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102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257695" y="4347492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774352" y="434299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752288" y="434299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47" y="3040513"/>
            <a:ext cx="462523" cy="4625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29" y="3040513"/>
            <a:ext cx="462523" cy="4625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076" y="3040513"/>
            <a:ext cx="462523" cy="46252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11" y="3040513"/>
            <a:ext cx="462523" cy="46252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46" y="3748828"/>
            <a:ext cx="329839" cy="32983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81" y="3748828"/>
            <a:ext cx="329839" cy="3298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63" y="3744095"/>
            <a:ext cx="329839" cy="32983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642" y="3744095"/>
            <a:ext cx="329839" cy="329839"/>
          </a:xfrm>
          <a:prstGeom prst="rect">
            <a:avLst/>
          </a:prstGeom>
        </p:spPr>
      </p:pic>
      <p:pic>
        <p:nvPicPr>
          <p:cNvPr id="8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280902" y="434299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591079"/>
              </p:ext>
            </p:extLst>
          </p:nvPr>
        </p:nvGraphicFramePr>
        <p:xfrm>
          <a:off x="3555990" y="4538753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8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079126" y="4336970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612571" y="4336970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2206590" y="1980843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2" idx="2"/>
            <a:endCxn id="64" idx="0"/>
          </p:cNvCxnSpPr>
          <p:nvPr/>
        </p:nvCxnSpPr>
        <p:spPr>
          <a:xfrm>
            <a:off x="1443473" y="3503036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1" idx="2"/>
            <a:endCxn id="63" idx="0"/>
          </p:cNvCxnSpPr>
          <p:nvPr/>
        </p:nvCxnSpPr>
        <p:spPr>
          <a:xfrm>
            <a:off x="1939338" y="3503036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0" idx="2"/>
            <a:endCxn id="65" idx="0"/>
          </p:cNvCxnSpPr>
          <p:nvPr/>
        </p:nvCxnSpPr>
        <p:spPr>
          <a:xfrm flipH="1">
            <a:off x="2419583" y="3503036"/>
            <a:ext cx="208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9" idx="2"/>
            <a:endCxn id="74" idx="0"/>
          </p:cNvCxnSpPr>
          <p:nvPr/>
        </p:nvCxnSpPr>
        <p:spPr>
          <a:xfrm>
            <a:off x="2909209" y="3503036"/>
            <a:ext cx="4353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4" idx="2"/>
            <a:endCxn id="82" idx="0"/>
          </p:cNvCxnSpPr>
          <p:nvPr/>
        </p:nvCxnSpPr>
        <p:spPr>
          <a:xfrm flipH="1">
            <a:off x="1445887" y="4078667"/>
            <a:ext cx="3414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63" idx="2"/>
            <a:endCxn id="54" idx="0"/>
          </p:cNvCxnSpPr>
          <p:nvPr/>
        </p:nvCxnSpPr>
        <p:spPr>
          <a:xfrm flipH="1">
            <a:off x="1939337" y="4078667"/>
            <a:ext cx="5829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65" idx="2"/>
            <a:endCxn id="1026" idx="0"/>
          </p:cNvCxnSpPr>
          <p:nvPr/>
        </p:nvCxnSpPr>
        <p:spPr>
          <a:xfrm>
            <a:off x="2419583" y="4073934"/>
            <a:ext cx="3097" cy="27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4" idx="2"/>
            <a:endCxn id="55" idx="0"/>
          </p:cNvCxnSpPr>
          <p:nvPr/>
        </p:nvCxnSpPr>
        <p:spPr>
          <a:xfrm>
            <a:off x="2913562" y="4073934"/>
            <a:ext cx="3711" cy="26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5" idx="2"/>
            <a:endCxn id="62" idx="0"/>
          </p:cNvCxnSpPr>
          <p:nvPr/>
        </p:nvCxnSpPr>
        <p:spPr>
          <a:xfrm flipH="1">
            <a:off x="1443473" y="2825565"/>
            <a:ext cx="76311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61" idx="0"/>
          </p:cNvCxnSpPr>
          <p:nvPr/>
        </p:nvCxnSpPr>
        <p:spPr>
          <a:xfrm flipH="1">
            <a:off x="1939338" y="2825565"/>
            <a:ext cx="25828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5" idx="2"/>
            <a:endCxn id="60" idx="0"/>
          </p:cNvCxnSpPr>
          <p:nvPr/>
        </p:nvCxnSpPr>
        <p:spPr>
          <a:xfrm>
            <a:off x="2206590" y="2825565"/>
            <a:ext cx="213201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5" idx="2"/>
            <a:endCxn id="59" idx="0"/>
          </p:cNvCxnSpPr>
          <p:nvPr/>
        </p:nvCxnSpPr>
        <p:spPr>
          <a:xfrm>
            <a:off x="2206590" y="2825565"/>
            <a:ext cx="702619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988439"/>
              </p:ext>
            </p:extLst>
          </p:nvPr>
        </p:nvGraphicFramePr>
        <p:xfrm>
          <a:off x="4037087" y="2179462"/>
          <a:ext cx="864476" cy="64286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64286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64989"/>
              </p:ext>
            </p:extLst>
          </p:nvPr>
        </p:nvGraphicFramePr>
        <p:xfrm>
          <a:off x="6261551" y="2179462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43" name="Left Brace 142"/>
          <p:cNvSpPr/>
          <p:nvPr/>
        </p:nvSpPr>
        <p:spPr>
          <a:xfrm rot="16200000">
            <a:off x="2117891" y="4097065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288152"/>
              </p:ext>
            </p:extLst>
          </p:nvPr>
        </p:nvGraphicFramePr>
        <p:xfrm>
          <a:off x="1486081" y="5162527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4402770" y="4087276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497718"/>
              </p:ext>
            </p:extLst>
          </p:nvPr>
        </p:nvGraphicFramePr>
        <p:xfrm>
          <a:off x="3770960" y="5152738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6691517" y="4097065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09663"/>
              </p:ext>
            </p:extLst>
          </p:nvPr>
        </p:nvGraphicFramePr>
        <p:xfrm>
          <a:off x="6059707" y="5162527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212" name="Picture 2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37306" y="4970193"/>
            <a:ext cx="1673533" cy="83769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t="-9890" b="-1"/>
          <a:stretch/>
        </p:blipFill>
        <p:spPr>
          <a:xfrm rot="10800000" flipV="1">
            <a:off x="3849060" y="4953585"/>
            <a:ext cx="1229587" cy="92055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9" t="-1" b="-16542"/>
          <a:stretch/>
        </p:blipFill>
        <p:spPr>
          <a:xfrm rot="10800000" flipV="1">
            <a:off x="6340506" y="4966742"/>
            <a:ext cx="815356" cy="97624"/>
          </a:xfrm>
          <a:prstGeom prst="rect">
            <a:avLst/>
          </a:prstGeom>
        </p:spPr>
      </p:pic>
      <p:cxnSp>
        <p:nvCxnSpPr>
          <p:cNvPr id="109" name="Straight Arrow Connector 108"/>
          <p:cNvCxnSpPr>
            <a:stCxn id="171" idx="2"/>
            <a:endCxn id="20" idx="0"/>
          </p:cNvCxnSpPr>
          <p:nvPr/>
        </p:nvCxnSpPr>
        <p:spPr>
          <a:xfrm flipH="1">
            <a:off x="3780333" y="2822330"/>
            <a:ext cx="688992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71" idx="2"/>
            <a:endCxn id="19" idx="0"/>
          </p:cNvCxnSpPr>
          <p:nvPr/>
        </p:nvCxnSpPr>
        <p:spPr>
          <a:xfrm flipH="1">
            <a:off x="4249303" y="2822330"/>
            <a:ext cx="220022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0" idx="2"/>
            <a:endCxn id="41" idx="0"/>
          </p:cNvCxnSpPr>
          <p:nvPr/>
        </p:nvCxnSpPr>
        <p:spPr>
          <a:xfrm>
            <a:off x="3780333" y="3497013"/>
            <a:ext cx="3618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9" idx="2"/>
            <a:endCxn id="42" idx="0"/>
          </p:cNvCxnSpPr>
          <p:nvPr/>
        </p:nvCxnSpPr>
        <p:spPr>
          <a:xfrm flipH="1">
            <a:off x="4247180" y="3497013"/>
            <a:ext cx="2123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41" idx="2"/>
            <a:endCxn id="87" idx="0"/>
          </p:cNvCxnSpPr>
          <p:nvPr/>
        </p:nvCxnSpPr>
        <p:spPr>
          <a:xfrm flipH="1">
            <a:off x="3777556" y="4065234"/>
            <a:ext cx="6395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42" idx="2"/>
            <a:endCxn id="85" idx="0"/>
          </p:cNvCxnSpPr>
          <p:nvPr/>
        </p:nvCxnSpPr>
        <p:spPr>
          <a:xfrm flipH="1">
            <a:off x="4244111" y="4065234"/>
            <a:ext cx="3069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48" idx="2"/>
            <a:endCxn id="171" idx="0"/>
          </p:cNvCxnSpPr>
          <p:nvPr/>
        </p:nvCxnSpPr>
        <p:spPr>
          <a:xfrm>
            <a:off x="4469325" y="1974820"/>
            <a:ext cx="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47" idx="2"/>
            <a:endCxn id="172" idx="0"/>
          </p:cNvCxnSpPr>
          <p:nvPr/>
        </p:nvCxnSpPr>
        <p:spPr>
          <a:xfrm flipH="1">
            <a:off x="6693789" y="1974820"/>
            <a:ext cx="328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46885" y="2819542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465766" y="3480563"/>
            <a:ext cx="456046" cy="576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952092" y="3460246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955720" y="4280570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949888" y="3941282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84877" y="3172203"/>
            <a:ext cx="2177708" cy="2109625"/>
            <a:chOff x="9595192" y="412375"/>
            <a:chExt cx="2177708" cy="210962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4"/>
            <a:srcRect r="28316"/>
            <a:stretch/>
          </p:blipFill>
          <p:spPr>
            <a:xfrm>
              <a:off x="9896434" y="482179"/>
              <a:ext cx="1876466" cy="186196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15" r="95206"/>
            <a:stretch/>
          </p:blipFill>
          <p:spPr>
            <a:xfrm>
              <a:off x="9595192" y="412375"/>
              <a:ext cx="328737" cy="2109625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8296236" y="1135386"/>
            <a:ext cx="2162908" cy="1974056"/>
            <a:chOff x="9609992" y="2549769"/>
            <a:chExt cx="2162908" cy="1974056"/>
          </a:xfrm>
        </p:grpSpPr>
        <p:grpSp>
          <p:nvGrpSpPr>
            <p:cNvPr id="8" name="Group 7"/>
            <p:cNvGrpSpPr/>
            <p:nvPr/>
          </p:nvGrpSpPr>
          <p:grpSpPr>
            <a:xfrm>
              <a:off x="9908453" y="2587358"/>
              <a:ext cx="1864447" cy="1745629"/>
              <a:chOff x="9908453" y="2587358"/>
              <a:chExt cx="1864447" cy="174562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6"/>
              <a:srcRect r="18353"/>
              <a:stretch/>
            </p:blipFill>
            <p:spPr>
              <a:xfrm>
                <a:off x="9908453" y="2587358"/>
                <a:ext cx="1864447" cy="1745629"/>
              </a:xfrm>
              <a:prstGeom prst="rect">
                <a:avLst/>
              </a:prstGeom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 rotWithShape="1">
              <a:blip r:embed="rId16"/>
              <a:srcRect l="86909" t="21351" r="385" b="29792"/>
              <a:stretch/>
            </p:blipFill>
            <p:spPr>
              <a:xfrm>
                <a:off x="11429993" y="2607492"/>
                <a:ext cx="290146" cy="852854"/>
              </a:xfrm>
              <a:prstGeom prst="rect">
                <a:avLst/>
              </a:prstGeom>
            </p:spPr>
          </p:pic>
        </p:grpSp>
        <p:pic>
          <p:nvPicPr>
            <p:cNvPr id="101" name="Picture 100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3" t="12597" r="83662"/>
            <a:stretch/>
          </p:blipFill>
          <p:spPr>
            <a:xfrm>
              <a:off x="9609992" y="2549769"/>
              <a:ext cx="316523" cy="1974056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3" r="19752"/>
          <a:stretch/>
        </p:blipFill>
        <p:spPr>
          <a:xfrm>
            <a:off x="12192000" y="4146128"/>
            <a:ext cx="2273287" cy="2178460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>
          <a:xfrm>
            <a:off x="832306" y="803671"/>
            <a:ext cx="456046" cy="576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884693" y="803671"/>
            <a:ext cx="456046" cy="576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B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4" y="3034490"/>
            <a:ext cx="462523" cy="462523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590" y="3742805"/>
            <a:ext cx="329839" cy="329839"/>
          </a:xfrm>
          <a:prstGeom prst="rect">
            <a:avLst/>
          </a:prstGeom>
        </p:spPr>
      </p:pic>
      <p:pic>
        <p:nvPicPr>
          <p:cNvPr id="10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544539" y="4341469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" name="Straight Arrow Connector 107"/>
          <p:cNvCxnSpPr>
            <a:stCxn id="171" idx="2"/>
            <a:endCxn id="105" idx="0"/>
          </p:cNvCxnSpPr>
          <p:nvPr/>
        </p:nvCxnSpPr>
        <p:spPr>
          <a:xfrm>
            <a:off x="4469325" y="2822330"/>
            <a:ext cx="242501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05" idx="2"/>
            <a:endCxn id="106" idx="0"/>
          </p:cNvCxnSpPr>
          <p:nvPr/>
        </p:nvCxnSpPr>
        <p:spPr>
          <a:xfrm flipH="1">
            <a:off x="4711510" y="3497013"/>
            <a:ext cx="316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06" idx="2"/>
            <a:endCxn id="107" idx="0"/>
          </p:cNvCxnSpPr>
          <p:nvPr/>
        </p:nvCxnSpPr>
        <p:spPr>
          <a:xfrm flipH="1">
            <a:off x="4709524" y="4072644"/>
            <a:ext cx="1986" cy="268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71" idx="2"/>
          </p:cNvCxnSpPr>
          <p:nvPr/>
        </p:nvCxnSpPr>
        <p:spPr>
          <a:xfrm>
            <a:off x="4469325" y="2822330"/>
            <a:ext cx="609322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08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562217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47" name="Picture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530" y="1122098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2" y="1122098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16" y="1122098"/>
            <a:ext cx="1479700" cy="984607"/>
          </a:xfrm>
          <a:prstGeom prst="rect">
            <a:avLst/>
          </a:prstGeom>
        </p:spPr>
      </p:pic>
      <p:graphicFrame>
        <p:nvGraphicFramePr>
          <p:cNvPr id="103" name="Table 102"/>
          <p:cNvGraphicFramePr>
            <a:graphicFrameLocks noGrp="1"/>
          </p:cNvGraphicFramePr>
          <p:nvPr>
            <p:extLst/>
          </p:nvPr>
        </p:nvGraphicFramePr>
        <p:xfrm>
          <a:off x="786845" y="2169705"/>
          <a:ext cx="498181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498181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TS1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04" name="Table 103"/>
          <p:cNvGraphicFramePr>
            <a:graphicFrameLocks noGrp="1"/>
          </p:cNvGraphicFramePr>
          <p:nvPr>
            <p:extLst/>
          </p:nvPr>
        </p:nvGraphicFramePr>
        <p:xfrm>
          <a:off x="2693199" y="2158167"/>
          <a:ext cx="544920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5449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TS2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1994455" y="2106705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9" idx="2"/>
            <a:endCxn id="103" idx="0"/>
          </p:cNvCxnSpPr>
          <p:nvPr/>
        </p:nvCxnSpPr>
        <p:spPr>
          <a:xfrm flipH="1">
            <a:off x="1035935" y="2106705"/>
            <a:ext cx="959931" cy="63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9" idx="2"/>
            <a:endCxn id="104" idx="0"/>
          </p:cNvCxnSpPr>
          <p:nvPr/>
        </p:nvCxnSpPr>
        <p:spPr>
          <a:xfrm>
            <a:off x="1995866" y="2106705"/>
            <a:ext cx="969793" cy="514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/>
          </p:nvPr>
        </p:nvGraphicFramePr>
        <p:xfrm>
          <a:off x="5355934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/>
          </p:nvPr>
        </p:nvGraphicFramePr>
        <p:xfrm>
          <a:off x="9157520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43" name="Left Brace 142"/>
          <p:cNvSpPr/>
          <p:nvPr/>
        </p:nvSpPr>
        <p:spPr>
          <a:xfrm rot="16200000">
            <a:off x="1905756" y="4222927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384365"/>
              </p:ext>
            </p:extLst>
          </p:nvPr>
        </p:nvGraphicFramePr>
        <p:xfrm>
          <a:off x="1273946" y="5288389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5721617" y="4219161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06251"/>
              </p:ext>
            </p:extLst>
          </p:nvPr>
        </p:nvGraphicFramePr>
        <p:xfrm>
          <a:off x="5089807" y="5284623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9543526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289911"/>
              </p:ext>
            </p:extLst>
          </p:nvPr>
        </p:nvGraphicFramePr>
        <p:xfrm>
          <a:off x="8911716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40" name="Table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109747"/>
              </p:ext>
            </p:extLst>
          </p:nvPr>
        </p:nvGraphicFramePr>
        <p:xfrm>
          <a:off x="1079542" y="3700613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7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4941"/>
                  </a:ext>
                </a:extLst>
              </a:tr>
            </a:tbl>
          </a:graphicData>
        </a:graphic>
      </p:graphicFrame>
      <p:pic>
        <p:nvPicPr>
          <p:cNvPr id="142" name="Picture 1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624" y="3238090"/>
            <a:ext cx="462523" cy="462523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101" y="3238090"/>
            <a:ext cx="462523" cy="462523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578" y="3238090"/>
            <a:ext cx="462523" cy="462523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08" y="3238090"/>
            <a:ext cx="462523" cy="4625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7" y="4111878"/>
            <a:ext cx="282320" cy="282320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7" y="3700613"/>
            <a:ext cx="282320" cy="282320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7" y="4530813"/>
            <a:ext cx="282320" cy="282320"/>
          </a:xfrm>
          <a:prstGeom prst="rect">
            <a:avLst/>
          </a:prstGeom>
        </p:spPr>
      </p:pic>
      <p:graphicFrame>
        <p:nvGraphicFramePr>
          <p:cNvPr id="151" name="Table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508910"/>
              </p:ext>
            </p:extLst>
          </p:nvPr>
        </p:nvGraphicFramePr>
        <p:xfrm>
          <a:off x="4885852" y="3700613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91830"/>
                  </a:ext>
                </a:extLst>
              </a:tr>
            </a:tbl>
          </a:graphicData>
        </a:graphic>
      </p:graphicFrame>
      <p:pic>
        <p:nvPicPr>
          <p:cNvPr id="152" name="Picture 1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34" y="3238090"/>
            <a:ext cx="462523" cy="462523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1" y="3238090"/>
            <a:ext cx="462523" cy="462523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88" y="3238090"/>
            <a:ext cx="462523" cy="462523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18" y="3238090"/>
            <a:ext cx="462523" cy="462523"/>
          </a:xfrm>
          <a:prstGeom prst="rect">
            <a:avLst/>
          </a:prstGeom>
        </p:spPr>
      </p:pic>
      <p:graphicFrame>
        <p:nvGraphicFramePr>
          <p:cNvPr id="156" name="Table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766371"/>
              </p:ext>
            </p:extLst>
          </p:nvPr>
        </p:nvGraphicFramePr>
        <p:xfrm>
          <a:off x="8669156" y="3700614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29799"/>
                  </a:ext>
                </a:extLst>
              </a:tr>
            </a:tbl>
          </a:graphicData>
        </a:graphic>
      </p:graphicFrame>
      <p:pic>
        <p:nvPicPr>
          <p:cNvPr id="157" name="Picture 1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238" y="3238091"/>
            <a:ext cx="462523" cy="462523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715" y="3238091"/>
            <a:ext cx="462523" cy="462523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92" y="3238091"/>
            <a:ext cx="462523" cy="462523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222" y="3238091"/>
            <a:ext cx="462523" cy="462523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1" y="4113328"/>
            <a:ext cx="282320" cy="282320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1" y="3702063"/>
            <a:ext cx="282320" cy="282320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1" y="4532263"/>
            <a:ext cx="282320" cy="28232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35" y="4111879"/>
            <a:ext cx="282320" cy="282320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35" y="3700614"/>
            <a:ext cx="282320" cy="282320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35" y="4530814"/>
            <a:ext cx="282320" cy="2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61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701823"/>
              </p:ext>
            </p:extLst>
          </p:nvPr>
        </p:nvGraphicFramePr>
        <p:xfrm>
          <a:off x="1453550" y="3278919"/>
          <a:ext cx="3213088" cy="58942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03272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304176548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+ 2 + 7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+ 8</a:t>
                      </a:r>
                      <a:r>
                        <a:rPr lang="en-US" sz="1200" b="0" baseline="0" dirty="0" smtClean="0"/>
                        <a:t>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+ 7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10 + 3 + 2</a:t>
                      </a:r>
                      <a:endParaRPr lang="en-US" sz="12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63" y="4170210"/>
            <a:ext cx="282320" cy="2823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78" y="4177448"/>
            <a:ext cx="282320" cy="2823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093" y="4170210"/>
            <a:ext cx="282320" cy="28232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340" y="2808348"/>
            <a:ext cx="462523" cy="46252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52" y="2816396"/>
            <a:ext cx="462523" cy="46252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402" y="2824803"/>
            <a:ext cx="462523" cy="4625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14" y="2816396"/>
            <a:ext cx="462523" cy="462523"/>
          </a:xfrm>
          <a:prstGeom prst="rect">
            <a:avLst/>
          </a:prstGeom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39624"/>
              </p:ext>
            </p:extLst>
          </p:nvPr>
        </p:nvGraphicFramePr>
        <p:xfrm>
          <a:off x="1452438" y="4487451"/>
          <a:ext cx="3214200" cy="58942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+ 10 + 3 + 2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+ 8 + 3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+ 2 + 7 + 7</a:t>
                      </a:r>
                      <a:endParaRPr lang="en-US" sz="12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738600"/>
              </p:ext>
            </p:extLst>
          </p:nvPr>
        </p:nvGraphicFramePr>
        <p:xfrm>
          <a:off x="1452438" y="1933512"/>
          <a:ext cx="3214200" cy="6199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+ 4</a:t>
                      </a:r>
                      <a:r>
                        <a:rPr lang="en-US" sz="1200" b="0" baseline="0" dirty="0" smtClean="0"/>
                        <a:t> + 5 + 10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 + 8 + 7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7 + 3 + 3 + 2</a:t>
                      </a:r>
                      <a:endParaRPr lang="en-US" sz="12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/>
                        <a:t>6.25</a:t>
                      </a:r>
                      <a:endParaRPr lang="en-US" sz="16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/>
                        <a:t>5</a:t>
                      </a:r>
                      <a:endParaRPr lang="en-US" sz="16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/>
                        <a:t>3.75</a:t>
                      </a:r>
                      <a:endParaRPr lang="en-US" sz="1600" b="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55" name="Picture 5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283" y="1520333"/>
            <a:ext cx="528944" cy="35163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315" y="1520333"/>
            <a:ext cx="528446" cy="35163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30" y="1520333"/>
            <a:ext cx="528446" cy="351633"/>
          </a:xfrm>
          <a:prstGeom prst="rect">
            <a:avLst/>
          </a:prstGeom>
        </p:spPr>
      </p:pic>
      <p:pic>
        <p:nvPicPr>
          <p:cNvPr id="2052" name="Picture 4" descr="https://d2mxuefqeaa7sj.cloudfront.net/s_D45AC11AB6E2ADEDC867B6B5A471ED5793D91F2706D9F30BF34F363E35956FBF_1512173367650_0alien_plot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79"/>
          <a:stretch/>
        </p:blipFill>
        <p:spPr bwMode="auto">
          <a:xfrm rot="5400000" flipH="1">
            <a:off x="5543787" y="3012293"/>
            <a:ext cx="2122797" cy="267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d2mxuefqeaa7sj.cloudfront.net/s_D45AC11AB6E2ADEDC867B6B5A471ED5793D91F2706D9F30BF34F363E35956FBF_1512173421839_0value_plot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1" r="33612" b="1989"/>
          <a:stretch/>
        </p:blipFill>
        <p:spPr bwMode="auto">
          <a:xfrm rot="16200000">
            <a:off x="6107533" y="1197511"/>
            <a:ext cx="1538651" cy="258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640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23" y="290146"/>
            <a:ext cx="3063051" cy="6126101"/>
          </a:xfrm>
        </p:spPr>
      </p:pic>
      <p:grpSp>
        <p:nvGrpSpPr>
          <p:cNvPr id="11" name="Group 10"/>
          <p:cNvGrpSpPr/>
          <p:nvPr/>
        </p:nvGrpSpPr>
        <p:grpSpPr>
          <a:xfrm>
            <a:off x="6365631" y="495304"/>
            <a:ext cx="899749" cy="128951"/>
            <a:chOff x="6365631" y="530472"/>
            <a:chExt cx="899749" cy="12895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365631" y="545123"/>
              <a:ext cx="88802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383215" y="536331"/>
              <a:ext cx="0" cy="12309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265380" y="530472"/>
              <a:ext cx="0" cy="12309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6652850" y="495304"/>
            <a:ext cx="369277" cy="351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*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21" y="686198"/>
            <a:ext cx="2705102" cy="541020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743203" y="788782"/>
            <a:ext cx="369277" cy="351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*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00605" y="4176752"/>
            <a:ext cx="543660" cy="351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n.s</a:t>
            </a:r>
            <a:r>
              <a:rPr lang="en-US" dirty="0" smtClean="0">
                <a:solidFill>
                  <a:sysClr val="windowText" lastClr="000000"/>
                </a:solidFill>
              </a:rPr>
              <a:t>.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36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12281" r="2347" b="81503"/>
          <a:stretch/>
        </p:blipFill>
        <p:spPr>
          <a:xfrm>
            <a:off x="1230923" y="1160585"/>
            <a:ext cx="8282354" cy="41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Instructions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addition, the aliens’ planet goes through different seasons, and aliens will need different things depending on these seasons!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example, one alien might need to swim in a mud puddle in the hot season, but it needs to sleep in a bed during the rainy season in order to grow.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3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lh6.googleusercontent.com/j1vwvdcfAmmNxz0ueA2sE4OKeInUdJhpbDe82XIUbFoQOfcnWOEGRhNO-SUFZyjK2KIGfeZ-rLo9V2g6qlFp81pK-7G-W6XOnVu1qeBAquKXITko_veHRRFWsigq9idR_S4YRMI_ke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606675"/>
            <a:ext cx="2571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3.googleusercontent.com/uDtYZEP30U7Ka_b4dn9zROzNZovPJfuQ3jW5CbgMckmp1BeTSPFJZa8TtCwxm_WMO2FDwnhtDE9oZ6AZjd5CmmzZipDuY0Svp_pKTox2g73Bolir-vexBTURAkBJvx3K2O4XBUzf56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06" y="-228394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fQAIih4tvdNokdPLd7ASiJY6W21ywliNtGJfiDIAYpt7Ka1dCACTJN51ZW5MzqIL2-yEPnaI5tBwjMToj56OaWxlXFQ9axIx51B3LbWN4snbSic8PMZeyUufo3bweHRO33MeKbu3AH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81" y="14636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3.googleusercontent.com/IQx74va6_KC6ouJB4mxj7x3RhcwWFO0WtzHNztiVOHSAOZIZm2OLskDrQsgA1g_Jk3L6y0YDGBT3IrgcT9mWh38Jx5WjStjCPT95ZztmJdP_DYixc2aLWTlUVvZe_J7Em1zgLbYZcc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774" y="1851025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iEUnZUDe1ttrAEe6UNwBfXM0JVSYfBk1YR7PHi6284Ud1KTmHBT_EP5PyyUOMCGDpw2JHD3fo3V768TqAipwXJW8OvaMQvk4CpalQTawFJePG9S1Gw_rT700Uh79oT8bNDkvVX1dLH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943" y="16510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lh3.googleusercontent.com/T4yXMuZwhK1WLvkkZR964xrKqTysTSpwnuN5h9a7uNfzTUUlZGjUxd5oHKj9k6ePUoyhRzjxIHnLkroMUFCVGlS9fGnDc0jxGFD9OpS8sPzwY30JXQqisR77HXvTY-RUfknUdKMoE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719" y="2012950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82471" y="-71718"/>
            <a:ext cx="4867835" cy="2927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63153" y="5065059"/>
            <a:ext cx="1264023" cy="1057835"/>
          </a:xfrm>
          <a:prstGeom prst="rect">
            <a:avLst/>
          </a:prstGeom>
          <a:noFill/>
          <a:ln w="1270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18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20" y="314325"/>
            <a:ext cx="42862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rBdEKKsfVR5d1TZm3xGUyvgc6NYQokSt-yg4kayg_0hMcS6FWX4ZNQLE1ST_kYoZOwezu_5PNJtvyoiRSwCuZC12-3KWc3gm3q6qEwxgnSFlpedkI0Blqo6HpeoWuyEYeIArw6NQWO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3" y="10763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4.googleusercontent.com/xO7Y3CK3kJAWpEGeoA0E0Dap-pzoOAP18WYWFdf6CwueELzaCPLxsqwTrtj5yIV2ni_aLsORAfukdIpSsvBpdD7cilq6FERBtjZJLZkeC8F3gEay1g-IsUd9XfoBTO_DuD_ivYDy1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73" y="1076325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5.googleusercontent.com/ncrCqkJ_uJDGHAXUGw2kcxFpm2XZW85wcWQnv9UBfwNp100er7ur6MG85HUZ_ksYXxYKEfCYZTqyQGFmxFO8pGWFkHcCSGaewr1H0REM-UsfHqNqvobdoWdjWrm4aEjGU46KmNW5ng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23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lh6.googleusercontent.com/2qHtsHc_VpqyhvGIll17iaZSzhuDlU4WEWunW2sy91zqlG4RPpZojtPpYfe50dKdhSwuV-HVVMqAj8GKSfO38kc6MSrW-rbK1Ak6Uxad0pIgouvfle_6bwD8gEUWtEHyhcWT2ZKaMv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6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3.googleusercontent.com/9hxyeBsaZcUM_HHMce_NxSVEMPF0MIPKgBzguKz9dpERErXaYYy6s7aNomEuu0D8J4BiENZcBmcMEB93QgG0f6zhzQkMkTodPoPHAD7pWWrwbDQ1-Ux2Ds46USfnV59cl_xCmA0h3l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48" y="1076325"/>
            <a:ext cx="20574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s://lh5.googleusercontent.com/V26v_ZcTbGpZeogEpPZ0gz6d-owmqsGCXI3mOD33bZnkOBWU_6TdDIgp55PHfdtLOW3XROnEaVc5LcswCSX1lvCXKnXewPOdHkA-8JtjMIGHWPCt3Wv0GtdWZmGB26XMuMsrDWfB-w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61" y="1076325"/>
            <a:ext cx="24193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4.googleusercontent.com/qCiPSYgdEHe6sw7s_u9sHE9CV9jwTlnqEvN1brxlOhP3JAI-gqaV3anVZaMOKR0CGGW_7zbzt7ct3w-jkEHGhyN5VEne03W9aqUg9hoB9TuBVOHjC7W00zIQyjpTBlTItEWnREKxgG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086" y="107632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191" b="31915" l="7778" r="91778">
                        <a14:foregroundMark x1="21556" y1="18085" x2="18222" y2="22766"/>
                        <a14:foregroundMark x1="17556" y1="15532" x2="24667" y2="16170"/>
                        <a14:foregroundMark x1="25778" y1="22979" x2="23111" y2="25106"/>
                        <a14:foregroundMark x1="76000" y1="28936" x2="86667" y2="7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94" t="4092" r="9040" b="68412"/>
          <a:stretch/>
        </p:blipFill>
        <p:spPr bwMode="auto">
          <a:xfrm>
            <a:off x="1538897" y="4646977"/>
            <a:ext cx="3543301" cy="123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715102" y="736638"/>
            <a:ext cx="951058" cy="627942"/>
            <a:chOff x="6823564" y="655676"/>
            <a:chExt cx="951058" cy="6279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>
                          <a14:backgroundMark x1="89103" y1="80583" x2="91667" y2="854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564" y="655676"/>
              <a:ext cx="951058" cy="62794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951260" y="750627"/>
              <a:ext cx="263856" cy="23656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67044" y="2732452"/>
            <a:ext cx="1590476" cy="1123810"/>
            <a:chOff x="4967044" y="2732452"/>
            <a:chExt cx="1590476" cy="11238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63559" l="0" r="526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044" y="2732452"/>
              <a:ext cx="1590476" cy="1123810"/>
            </a:xfrm>
            <a:prstGeom prst="rect">
              <a:avLst/>
            </a:prstGeom>
          </p:spPr>
        </p:pic>
        <p:sp>
          <p:nvSpPr>
            <p:cNvPr id="7" name="Heart 6"/>
            <p:cNvSpPr/>
            <p:nvPr/>
          </p:nvSpPr>
          <p:spPr>
            <a:xfrm>
              <a:off x="5149755" y="2843089"/>
              <a:ext cx="435681" cy="373235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172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5134" y1="21103" x2="8544" y2="90887"/>
                        <a14:foregroundMark x1="19284" y1="15108" x2="18633" y2="12710"/>
                        <a14:foregroundMark x1="80960" y1="8153" x2="93247" y2="96163"/>
                        <a14:foregroundMark x1="92758" y1="8873" x2="95443" y2="19904"/>
                        <a14:foregroundMark x1="82587" y1="37410" x2="82669" y2="95923"/>
                        <a14:foregroundMark x1="14727" y1="90887" x2="20504" y2="60432"/>
                        <a14:foregroundMark x1="23515" y1="77938" x2="27258" y2="72662"/>
                        <a14:foregroundMark x1="10496" y1="11271" x2="13019" y2="17986"/>
                        <a14:foregroundMark x1="84459" y1="44604" x2="92758" y2="42926"/>
                        <a14:foregroundMark x1="7404" y1="78897" x2="2604" y2="87530"/>
                        <a14:foregroundMark x1="4963" y1="79856" x2="895" y2="70264"/>
                        <a14:foregroundMark x1="9439" y1="19424" x2="12042" y2="22062"/>
                        <a14:foregroundMark x1="44345" y1="46283" x2="59886" y2="44604"/>
                        <a14:foregroundMark x1="92433" y1="38129" x2="97966" y2="78657"/>
                        <a14:foregroundMark x1="14890" y1="18705" x2="13751" y2="8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04" t="1328" r="-4287" b="-1328"/>
          <a:stretch/>
        </p:blipFill>
        <p:spPr>
          <a:xfrm>
            <a:off x="298450" y="894616"/>
            <a:ext cx="3965819" cy="39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614" b="88491" l="6091" r="94727">
                        <a14:foregroundMark x1="11273" y1="64706" x2="24455" y2="85081"/>
                        <a14:foregroundMark x1="12545" y1="86104" x2="25818" y2="65729"/>
                        <a14:foregroundMark x1="48364" y1="63001" x2="48818" y2="84143"/>
                        <a14:foregroundMark x1="37909" y1="77323" x2="58455" y2="76726"/>
                        <a14:foregroundMark x1="40182" y1="82864" x2="54273" y2="85678"/>
                        <a14:foregroundMark x1="79182" y1="65132" x2="79909" y2="85081"/>
                        <a14:foregroundMark x1="67364" y1="78602" x2="90545" y2="77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8" t="61493" r="5047" b="12063"/>
          <a:stretch/>
        </p:blipFill>
        <p:spPr>
          <a:xfrm>
            <a:off x="5729921" y="2291806"/>
            <a:ext cx="5838825" cy="18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1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377" b="96305" l="31678" r="47729">
                        <a14:foregroundMark x1="32829" y1="82677" x2="33798" y2="82011"/>
                        <a14:foregroundMark x1="33253" y1="86614" x2="34464" y2="86130"/>
                        <a14:foregroundMark x1="38340" y1="84494" x2="40703" y2="84313"/>
                        <a14:foregroundMark x1="37311" y1="79285" x2="38038" y2="79770"/>
                        <a14:foregroundMark x1="41732" y1="81526" x2="42277" y2="79891"/>
                        <a14:foregroundMark x1="39370" y1="82859" x2="40218" y2="85463"/>
                        <a14:foregroundMark x1="45124" y1="82193" x2="46275" y2="81526"/>
                        <a14:foregroundMark x1="44458" y1="85342" x2="45488" y2="85766"/>
                        <a14:foregroundMark x1="37735" y1="88795" x2="39612" y2="90127"/>
                        <a14:foregroundMark x1="39612" y1="91096" x2="41127" y2="89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76" t="78322" r="51353" b="3631"/>
          <a:stretch/>
        </p:blipFill>
        <p:spPr>
          <a:xfrm>
            <a:off x="6922935" y="2870420"/>
            <a:ext cx="1884460" cy="1892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377" b="96305" l="31678" r="47729">
                        <a14:foregroundMark x1="32829" y1="82677" x2="33798" y2="82011"/>
                        <a14:foregroundMark x1="33253" y1="86614" x2="34464" y2="86130"/>
                        <a14:foregroundMark x1="38340" y1="84494" x2="40703" y2="84313"/>
                        <a14:foregroundMark x1="37311" y1="79285" x2="38038" y2="79770"/>
                        <a14:foregroundMark x1="41732" y1="81526" x2="42277" y2="79891"/>
                        <a14:foregroundMark x1="39370" y1="82859" x2="40218" y2="85463"/>
                        <a14:foregroundMark x1="45124" y1="82193" x2="46275" y2="81526"/>
                        <a14:foregroundMark x1="44458" y1="85342" x2="45488" y2="85766"/>
                        <a14:foregroundMark x1="37735" y1="88795" x2="39612" y2="90127"/>
                        <a14:foregroundMark x1="39612" y1="91096" x2="41127" y2="89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76" t="78322" r="51353" b="3631"/>
          <a:stretch/>
        </p:blipFill>
        <p:spPr>
          <a:xfrm>
            <a:off x="9048818" y="2157613"/>
            <a:ext cx="1884460" cy="189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52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60"/>
                    </a14:imgEffect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722"/>
            <a:ext cx="12192000" cy="6256556"/>
          </a:xfrm>
          <a:prstGeom prst="rect">
            <a:avLst/>
          </a:prstGeom>
          <a:effectLst>
            <a:glow rad="1905000">
              <a:schemeClr val="accent1">
                <a:alpha val="85000"/>
              </a:schemeClr>
            </a:glow>
            <a:reflection stA="28000" endPos="65000" dist="50800" dir="5400000" sy="-100000" algn="bl" rotWithShape="0"/>
            <a:softEdge rad="0"/>
          </a:effectLst>
        </p:spPr>
      </p:pic>
      <p:sp>
        <p:nvSpPr>
          <p:cNvPr id="5" name="Rectangle 4"/>
          <p:cNvSpPr/>
          <p:nvPr/>
        </p:nvSpPr>
        <p:spPr>
          <a:xfrm>
            <a:off x="-1199539" y="-458517"/>
            <a:ext cx="14434275" cy="8760305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20" b="94949" l="3150" r="968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25" y="2899131"/>
            <a:ext cx="2419688" cy="1886213"/>
          </a:xfrm>
          <a:prstGeom prst="rect">
            <a:avLst/>
          </a:prstGeom>
        </p:spPr>
      </p:pic>
      <p:pic>
        <p:nvPicPr>
          <p:cNvPr id="3074" name="Picture 2" descr="Image result for umbrell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73" b="10077"/>
          <a:stretch/>
        </p:blipFill>
        <p:spPr bwMode="auto">
          <a:xfrm>
            <a:off x="8035205" y="2105025"/>
            <a:ext cx="3810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e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15500" y1="28750" x2="15500" y2="28000"/>
                        <a14:backgroundMark x1="18500" y1="28500" x2="18500" y2="27750"/>
                        <a14:backgroundMark x1="29750" y1="25500" x2="29750" y2="26250"/>
                        <a14:backgroundMark x1="32000" y1="26000" x2="32500" y2="25750"/>
                        <a14:backgroundMark x1="34500" y1="25750" x2="34750" y2="25750"/>
                        <a14:backgroundMark x1="15000" y1="35250" x2="15750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7" t="18924" r="5033" b="11827"/>
          <a:stretch/>
        </p:blipFill>
        <p:spPr bwMode="auto">
          <a:xfrm>
            <a:off x="4371975" y="571500"/>
            <a:ext cx="34575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56" b="93778" l="7111" r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763" y="4576613"/>
            <a:ext cx="2143424" cy="2143424"/>
          </a:xfrm>
          <a:prstGeom prst="rect">
            <a:avLst/>
          </a:prstGeom>
        </p:spPr>
      </p:pic>
      <p:pic>
        <p:nvPicPr>
          <p:cNvPr id="1026" name="Picture 2" descr="http://assets.inhabitat.com/wp-content/blogs.dir/1/files/2012/03/golden-pothos-plant-537x337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35568" y1="29970" x2="35940" y2="29674"/>
                        <a14:backgroundMark x1="58473" y1="36202" x2="57356" y2="35312"/>
                        <a14:backgroundMark x1="64991" y1="44807" x2="66853" y2="44510"/>
                        <a14:backgroundMark x1="31657" y1="45994" x2="32588" y2="44214"/>
                        <a14:backgroundMark x1="29609" y1="58457" x2="30354" y2="57270"/>
                        <a14:backgroundMark x1="39106" y1="24926" x2="38920" y2="22552"/>
                        <a14:backgroundMark x1="32961" y1="30861" x2="31844" y2="30861"/>
                        <a14:backgroundMark x1="44320" y1="26409" x2="46369" y2="21958"/>
                        <a14:backgroundMark x1="41341" y1="30861" x2="41713" y2="29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71" t="10980" r="22091" b="8011"/>
          <a:stretch/>
        </p:blipFill>
        <p:spPr bwMode="auto">
          <a:xfrm>
            <a:off x="4667251" y="3781425"/>
            <a:ext cx="2876550" cy="26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9320" l="0" r="897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6" y="1421345"/>
            <a:ext cx="951058" cy="6279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538" b="9676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269" y="1563735"/>
            <a:ext cx="3411831" cy="44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4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446"/>
            <a:ext cx="4000000" cy="40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84" y="294792"/>
            <a:ext cx="4000000" cy="40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00" y="1429000"/>
            <a:ext cx="4000000" cy="4000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53829" y="2797429"/>
            <a:ext cx="4000000" cy="4034216"/>
            <a:chOff x="4839118" y="2655793"/>
            <a:chExt cx="4000000" cy="4034216"/>
          </a:xfrm>
        </p:grpSpPr>
        <p:grpSp>
          <p:nvGrpSpPr>
            <p:cNvPr id="3" name="Group 2"/>
            <p:cNvGrpSpPr/>
            <p:nvPr/>
          </p:nvGrpSpPr>
          <p:grpSpPr>
            <a:xfrm>
              <a:off x="4839118" y="2690009"/>
              <a:ext cx="4000000" cy="4000000"/>
              <a:chOff x="4839118" y="2690009"/>
              <a:chExt cx="4000000" cy="4000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9118" y="2690009"/>
                <a:ext cx="4000000" cy="4000000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4971192" y="2775567"/>
                <a:ext cx="3784390" cy="3811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538" b="96769" l="10000" r="9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6024" y="2655793"/>
              <a:ext cx="3086187" cy="4012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8280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13274</TotalTime>
  <Words>279</Words>
  <Application>Microsoft Office PowerPoint</Application>
  <PresentationFormat>Widescreen</PresentationFormat>
  <Paragraphs>192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Stimuli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 Psychology Dept.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</dc:creator>
  <cp:lastModifiedBy>maria</cp:lastModifiedBy>
  <cp:revision>65</cp:revision>
  <dcterms:created xsi:type="dcterms:W3CDTF">2017-06-28T23:25:12Z</dcterms:created>
  <dcterms:modified xsi:type="dcterms:W3CDTF">2018-01-13T03:59:43Z</dcterms:modified>
</cp:coreProperties>
</file>